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cade Gamer" charset="1" panose="00000000000000000000"/>
      <p:regular r:id="rId16"/>
    </p:embeddedFont>
    <p:embeddedFont>
      <p:font typeface="Retropix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jpeg" Type="http://schemas.openxmlformats.org/officeDocument/2006/relationships/image"/><Relationship Id="rId13" Target="../media/image22.gif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1.gif" Type="http://schemas.openxmlformats.org/officeDocument/2006/relationships/image"/><Relationship Id="rId3" Target="../media/image12.gif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gif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2" Target="../media/image1.gif" Type="http://schemas.openxmlformats.org/officeDocument/2006/relationships/image"/><Relationship Id="rId3" Target="../media/image12.gif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2" Target="../media/image1.gif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Relationship Id="rId5" Target="../media/image12.gif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11" Target="../media/image42.jpeg" Type="http://schemas.openxmlformats.org/officeDocument/2006/relationships/image"/><Relationship Id="rId12" Target="../media/image43.png" Type="http://schemas.openxmlformats.org/officeDocument/2006/relationships/image"/><Relationship Id="rId2" Target="../media/image1.gif" Type="http://schemas.openxmlformats.org/officeDocument/2006/relationships/image"/><Relationship Id="rId3" Target="../media/image40.jpeg" Type="http://schemas.openxmlformats.org/officeDocument/2006/relationships/image"/><Relationship Id="rId4" Target="../media/image12.gif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41.jpe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7918" y="2741683"/>
            <a:ext cx="12352165" cy="5013881"/>
            <a:chOff x="0" y="0"/>
            <a:chExt cx="531807" cy="215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807" cy="215866"/>
            </a:xfrm>
            <a:custGeom>
              <a:avLst/>
              <a:gdLst/>
              <a:ahLst/>
              <a:cxnLst/>
              <a:rect r="r" b="b" t="t" l="l"/>
              <a:pathLst>
                <a:path h="215866" w="531807">
                  <a:moveTo>
                    <a:pt x="0" y="0"/>
                  </a:moveTo>
                  <a:lnTo>
                    <a:pt x="531807" y="0"/>
                  </a:lnTo>
                  <a:lnTo>
                    <a:pt x="531807" y="215866"/>
                  </a:lnTo>
                  <a:lnTo>
                    <a:pt x="0" y="21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1807" cy="25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91003" y="783844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6" id="6"/>
          <p:cNvGrpSpPr/>
          <p:nvPr/>
        </p:nvGrpSpPr>
        <p:grpSpPr>
          <a:xfrm rot="0">
            <a:off x="2967918" y="8659085"/>
            <a:ext cx="5401791" cy="844071"/>
            <a:chOff x="0" y="0"/>
            <a:chExt cx="129585" cy="202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18291" y="8659085"/>
            <a:ext cx="5401791" cy="844071"/>
            <a:chOff x="0" y="0"/>
            <a:chExt cx="129585" cy="20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91230" y="783844"/>
            <a:ext cx="2328852" cy="1418849"/>
            <a:chOff x="0" y="0"/>
            <a:chExt cx="55867" cy="34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83062" y="783844"/>
            <a:ext cx="2328852" cy="1418849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983062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95101" y="3261655"/>
            <a:ext cx="5335294" cy="2262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6"/>
              </a:lnSpc>
            </a:pPr>
            <a:r>
              <a:rPr lang="en-US" sz="8757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BOA NOITE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943593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00758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59714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720245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677410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5958305" y="8207325"/>
            <a:ext cx="6371390" cy="0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9159144" y="8494921"/>
            <a:ext cx="0" cy="1008235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3834320" y="1205672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841296" y="1205672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828521" y="6458849"/>
            <a:ext cx="2661247" cy="648398"/>
            <a:chOff x="0" y="0"/>
            <a:chExt cx="573162" cy="1396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3162" cy="139648"/>
            </a:xfrm>
            <a:custGeom>
              <a:avLst/>
              <a:gdLst/>
              <a:ahLst/>
              <a:cxnLst/>
              <a:rect r="r" b="b" t="t" l="l"/>
              <a:pathLst>
                <a:path h="139648" w="573162">
                  <a:moveTo>
                    <a:pt x="0" y="0"/>
                  </a:moveTo>
                  <a:lnTo>
                    <a:pt x="573162" y="0"/>
                  </a:lnTo>
                  <a:lnTo>
                    <a:pt x="57316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573162" cy="206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START!</a:t>
              </a: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83379" y="14551980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33" id="33"/>
          <p:cNvGrpSpPr/>
          <p:nvPr/>
        </p:nvGrpSpPr>
        <p:grpSpPr>
          <a:xfrm rot="0">
            <a:off x="12983605" y="14551980"/>
            <a:ext cx="2328852" cy="1418849"/>
            <a:chOff x="0" y="0"/>
            <a:chExt cx="55867" cy="3403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975437" y="14551980"/>
            <a:ext cx="2328852" cy="1418849"/>
            <a:chOff x="0" y="0"/>
            <a:chExt cx="55867" cy="340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3826695" y="1497380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833672" y="1497380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5162" y="3213449"/>
            <a:ext cx="8577676" cy="5013881"/>
            <a:chOff x="0" y="0"/>
            <a:chExt cx="369301" cy="215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9301" cy="215866"/>
            </a:xfrm>
            <a:custGeom>
              <a:avLst/>
              <a:gdLst/>
              <a:ahLst/>
              <a:cxnLst/>
              <a:rect r="r" b="b" t="t" l="l"/>
              <a:pathLst>
                <a:path h="215866" w="369301">
                  <a:moveTo>
                    <a:pt x="0" y="0"/>
                  </a:moveTo>
                  <a:lnTo>
                    <a:pt x="369301" y="0"/>
                  </a:lnTo>
                  <a:lnTo>
                    <a:pt x="369301" y="215866"/>
                  </a:lnTo>
                  <a:lnTo>
                    <a:pt x="0" y="21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9301" cy="25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74954" y="4023691"/>
            <a:ext cx="8338093" cy="290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3"/>
              </a:lnSpc>
            </a:pPr>
            <a:r>
              <a:rPr lang="en-US" sz="1126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828521" y="6930615"/>
            <a:ext cx="2661247" cy="648398"/>
            <a:chOff x="0" y="0"/>
            <a:chExt cx="573162" cy="139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3162" cy="139648"/>
            </a:xfrm>
            <a:custGeom>
              <a:avLst/>
              <a:gdLst/>
              <a:ahLst/>
              <a:cxnLst/>
              <a:rect r="r" b="b" t="t" l="l"/>
              <a:pathLst>
                <a:path h="139648" w="573162">
                  <a:moveTo>
                    <a:pt x="0" y="0"/>
                  </a:moveTo>
                  <a:lnTo>
                    <a:pt x="573162" y="0"/>
                  </a:lnTo>
                  <a:lnTo>
                    <a:pt x="57316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573162" cy="206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END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171070" y="2059727"/>
            <a:ext cx="3945860" cy="88781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10" id="10"/>
          <p:cNvGrpSpPr/>
          <p:nvPr/>
        </p:nvGrpSpPr>
        <p:grpSpPr>
          <a:xfrm rot="0">
            <a:off x="4855162" y="2059670"/>
            <a:ext cx="1457330" cy="887875"/>
            <a:chOff x="0" y="0"/>
            <a:chExt cx="55867" cy="340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392221" y="2323638"/>
            <a:ext cx="402166" cy="359939"/>
          </a:xfrm>
          <a:custGeom>
            <a:avLst/>
            <a:gdLst/>
            <a:ahLst/>
            <a:cxnLst/>
            <a:rect r="r" b="b" t="t" l="l"/>
            <a:pathLst>
              <a:path h="359939" w="402166">
                <a:moveTo>
                  <a:pt x="0" y="0"/>
                </a:moveTo>
                <a:lnTo>
                  <a:pt x="402166" y="0"/>
                </a:lnTo>
                <a:lnTo>
                  <a:pt x="402166" y="359939"/>
                </a:lnTo>
                <a:lnTo>
                  <a:pt x="0" y="35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6740655" y="2126498"/>
            <a:ext cx="0" cy="821048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1975508" y="2093084"/>
            <a:ext cx="1457330" cy="887875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512567" y="2357052"/>
            <a:ext cx="402166" cy="359939"/>
          </a:xfrm>
          <a:custGeom>
            <a:avLst/>
            <a:gdLst/>
            <a:ahLst/>
            <a:cxnLst/>
            <a:rect r="r" b="b" t="t" l="l"/>
            <a:pathLst>
              <a:path h="359939" w="402166">
                <a:moveTo>
                  <a:pt x="0" y="0"/>
                </a:moveTo>
                <a:lnTo>
                  <a:pt x="402166" y="0"/>
                </a:lnTo>
                <a:lnTo>
                  <a:pt x="402166" y="359939"/>
                </a:lnTo>
                <a:lnTo>
                  <a:pt x="0" y="35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1506723" y="2126498"/>
            <a:ext cx="0" cy="821048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9515" y="2024823"/>
            <a:ext cx="9244429" cy="6197929"/>
            <a:chOff x="0" y="0"/>
            <a:chExt cx="398007" cy="2668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007" cy="266844"/>
            </a:xfrm>
            <a:custGeom>
              <a:avLst/>
              <a:gdLst/>
              <a:ahLst/>
              <a:cxnLst/>
              <a:rect r="r" b="b" t="t" l="l"/>
              <a:pathLst>
                <a:path h="266844" w="398007">
                  <a:moveTo>
                    <a:pt x="0" y="0"/>
                  </a:moveTo>
                  <a:lnTo>
                    <a:pt x="398007" y="0"/>
                  </a:lnTo>
                  <a:lnTo>
                    <a:pt x="398007" y="266844"/>
                  </a:lnTo>
                  <a:lnTo>
                    <a:pt x="0" y="266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007" cy="304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24365" y="4188795"/>
            <a:ext cx="7434730" cy="1045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ESCOLHA O MULTIPLAYER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43755" y="2943265"/>
            <a:ext cx="4595949" cy="648398"/>
            <a:chOff x="0" y="0"/>
            <a:chExt cx="989845" cy="139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9845" cy="139648"/>
            </a:xfrm>
            <a:custGeom>
              <a:avLst/>
              <a:gdLst/>
              <a:ahLst/>
              <a:cxnLst/>
              <a:rect r="r" b="b" t="t" l="l"/>
              <a:pathLst>
                <a:path h="139648" w="989845">
                  <a:moveTo>
                    <a:pt x="0" y="0"/>
                  </a:moveTo>
                  <a:lnTo>
                    <a:pt x="989845" y="0"/>
                  </a:lnTo>
                  <a:lnTo>
                    <a:pt x="989845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989845" cy="206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ANSWER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655362" y="5699842"/>
            <a:ext cx="2892485" cy="576055"/>
            <a:chOff x="0" y="0"/>
            <a:chExt cx="677784" cy="1349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Andreza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55362" y="6759209"/>
            <a:ext cx="2892485" cy="576055"/>
            <a:chOff x="0" y="0"/>
            <a:chExt cx="677784" cy="1349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Daniel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71367" y="6759209"/>
            <a:ext cx="2892485" cy="576055"/>
            <a:chOff x="0" y="0"/>
            <a:chExt cx="677784" cy="1349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Emilly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28235" y="4453788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11853772" y="4414363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20" id="20"/>
          <p:cNvGrpSpPr/>
          <p:nvPr/>
        </p:nvGrpSpPr>
        <p:grpSpPr>
          <a:xfrm rot="0">
            <a:off x="9571367" y="5699842"/>
            <a:ext cx="2892485" cy="576055"/>
            <a:chOff x="0" y="0"/>
            <a:chExt cx="677784" cy="1349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Otavio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0124" y="9957416"/>
            <a:ext cx="18167752" cy="0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356680" y="661628"/>
            <a:ext cx="4957007" cy="69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0"/>
              </a:lnSpc>
            </a:pP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NICKNAME</a:t>
            </a: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:</a:t>
            </a:r>
          </a:p>
          <a:p>
            <a:pPr algn="ctr">
              <a:lnSpc>
                <a:spcPts val="2560"/>
              </a:lnSpc>
            </a:pP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ANDREZA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474554" y="299485"/>
            <a:ext cx="2393847" cy="2517201"/>
            <a:chOff x="0" y="0"/>
            <a:chExt cx="103064" cy="1083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064" cy="108375"/>
            </a:xfrm>
            <a:custGeom>
              <a:avLst/>
              <a:gdLst/>
              <a:ahLst/>
              <a:cxnLst/>
              <a:rect r="r" b="b" t="t" l="l"/>
              <a:pathLst>
                <a:path h="108375" w="103064">
                  <a:moveTo>
                    <a:pt x="0" y="0"/>
                  </a:moveTo>
                  <a:lnTo>
                    <a:pt x="103064" y="0"/>
                  </a:lnTo>
                  <a:lnTo>
                    <a:pt x="103064" y="108375"/>
                  </a:lnTo>
                  <a:lnTo>
                    <a:pt x="0" y="108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3064" cy="146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81587" y="8271253"/>
            <a:ext cx="6506413" cy="1463943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0" y="61749"/>
            <a:ext cx="6650382" cy="1496336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395527" y="487304"/>
            <a:ext cx="772120" cy="877409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2903643" y="1368355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15805" y="4012380"/>
            <a:ext cx="3839272" cy="3588093"/>
          </a:xfrm>
          <a:custGeom>
            <a:avLst/>
            <a:gdLst/>
            <a:ahLst/>
            <a:cxnLst/>
            <a:rect r="r" b="b" t="t" l="l"/>
            <a:pathLst>
              <a:path h="3588093" w="3839272">
                <a:moveTo>
                  <a:pt x="0" y="0"/>
                </a:moveTo>
                <a:lnTo>
                  <a:pt x="3839273" y="0"/>
                </a:lnTo>
                <a:lnTo>
                  <a:pt x="3839273" y="3588093"/>
                </a:lnTo>
                <a:lnTo>
                  <a:pt x="0" y="358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679" t="-6872" r="0" b="-8176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63956" y="412791"/>
            <a:ext cx="2215042" cy="2290590"/>
          </a:xfrm>
          <a:custGeom>
            <a:avLst/>
            <a:gdLst/>
            <a:ahLst/>
            <a:cxnLst/>
            <a:rect r="r" b="b" t="t" l="l"/>
            <a:pathLst>
              <a:path h="2290590" w="2215042">
                <a:moveTo>
                  <a:pt x="0" y="0"/>
                </a:moveTo>
                <a:lnTo>
                  <a:pt x="2215043" y="0"/>
                </a:lnTo>
                <a:lnTo>
                  <a:pt x="2215043" y="2290589"/>
                </a:lnTo>
                <a:lnTo>
                  <a:pt x="0" y="22905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1121" r="0" b="-5075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02037" y="4012380"/>
            <a:ext cx="3869994" cy="3588093"/>
          </a:xfrm>
          <a:custGeom>
            <a:avLst/>
            <a:gdLst/>
            <a:ahLst/>
            <a:cxnLst/>
            <a:rect r="r" b="b" t="t" l="l"/>
            <a:pathLst>
              <a:path h="3588093" w="3869994">
                <a:moveTo>
                  <a:pt x="0" y="0"/>
                </a:moveTo>
                <a:lnTo>
                  <a:pt x="3869994" y="0"/>
                </a:lnTo>
                <a:lnTo>
                  <a:pt x="3869994" y="3588093"/>
                </a:lnTo>
                <a:lnTo>
                  <a:pt x="0" y="3588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672" t="0" r="-46155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010394" y="3903197"/>
            <a:ext cx="4053280" cy="3806459"/>
            <a:chOff x="0" y="0"/>
            <a:chExt cx="174509" cy="1638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4509" cy="163882"/>
            </a:xfrm>
            <a:custGeom>
              <a:avLst/>
              <a:gdLst/>
              <a:ahLst/>
              <a:cxnLst/>
              <a:rect r="r" b="b" t="t" l="l"/>
              <a:pathLst>
                <a:path h="163882" w="174509">
                  <a:moveTo>
                    <a:pt x="0" y="0"/>
                  </a:moveTo>
                  <a:lnTo>
                    <a:pt x="174509" y="0"/>
                  </a:lnTo>
                  <a:lnTo>
                    <a:pt x="174509" y="163882"/>
                  </a:lnTo>
                  <a:lnTo>
                    <a:pt x="0" y="163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4509" cy="201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16939" y="3900775"/>
            <a:ext cx="4053280" cy="3806459"/>
            <a:chOff x="0" y="0"/>
            <a:chExt cx="174509" cy="1638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4509" cy="163882"/>
            </a:xfrm>
            <a:custGeom>
              <a:avLst/>
              <a:gdLst/>
              <a:ahLst/>
              <a:cxnLst/>
              <a:rect r="r" b="b" t="t" l="l"/>
              <a:pathLst>
                <a:path h="163882" w="174509">
                  <a:moveTo>
                    <a:pt x="0" y="0"/>
                  </a:moveTo>
                  <a:lnTo>
                    <a:pt x="174509" y="0"/>
                  </a:lnTo>
                  <a:lnTo>
                    <a:pt x="174509" y="163882"/>
                  </a:lnTo>
                  <a:lnTo>
                    <a:pt x="0" y="163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4509" cy="201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706170" y="6644831"/>
            <a:ext cx="531723" cy="1062402"/>
          </a:xfrm>
          <a:prstGeom prst="rect">
            <a:avLst/>
          </a:prstGeom>
        </p:spPr>
      </p:pic>
      <p:sp>
        <p:nvSpPr>
          <p:cNvPr name="Freeform 21" id="21"/>
          <p:cNvSpPr/>
          <p:nvPr/>
        </p:nvSpPr>
        <p:spPr>
          <a:xfrm flipH="false" flipV="false" rot="0">
            <a:off x="16045754" y="6905893"/>
            <a:ext cx="818647" cy="803763"/>
          </a:xfrm>
          <a:custGeom>
            <a:avLst/>
            <a:gdLst/>
            <a:ahLst/>
            <a:cxnLst/>
            <a:rect r="r" b="b" t="t" l="l"/>
            <a:pathLst>
              <a:path h="803763" w="818647">
                <a:moveTo>
                  <a:pt x="0" y="0"/>
                </a:moveTo>
                <a:lnTo>
                  <a:pt x="818647" y="0"/>
                </a:lnTo>
                <a:lnTo>
                  <a:pt x="818647" y="803763"/>
                </a:lnTo>
                <a:lnTo>
                  <a:pt x="0" y="803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503849" y="3900775"/>
            <a:ext cx="4053280" cy="3806459"/>
            <a:chOff x="0" y="0"/>
            <a:chExt cx="174509" cy="1638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4509" cy="163882"/>
            </a:xfrm>
            <a:custGeom>
              <a:avLst/>
              <a:gdLst/>
              <a:ahLst/>
              <a:cxnLst/>
              <a:rect r="r" b="b" t="t" l="l"/>
              <a:pathLst>
                <a:path h="163882" w="174509">
                  <a:moveTo>
                    <a:pt x="0" y="0"/>
                  </a:moveTo>
                  <a:lnTo>
                    <a:pt x="174509" y="0"/>
                  </a:lnTo>
                  <a:lnTo>
                    <a:pt x="174509" y="163882"/>
                  </a:lnTo>
                  <a:lnTo>
                    <a:pt x="0" y="163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74509" cy="201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28116" y="4012380"/>
            <a:ext cx="3804747" cy="3588093"/>
          </a:xfrm>
          <a:custGeom>
            <a:avLst/>
            <a:gdLst/>
            <a:ahLst/>
            <a:cxnLst/>
            <a:rect r="r" b="b" t="t" l="l"/>
            <a:pathLst>
              <a:path h="3588093" w="3804747">
                <a:moveTo>
                  <a:pt x="0" y="0"/>
                </a:moveTo>
                <a:lnTo>
                  <a:pt x="3804747" y="0"/>
                </a:lnTo>
                <a:lnTo>
                  <a:pt x="3804747" y="3588093"/>
                </a:lnTo>
                <a:lnTo>
                  <a:pt x="0" y="35880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0412" r="0" b="-68099"/>
            </a:stretch>
          </a:blipFill>
        </p:spPr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2702129" y="7709656"/>
            <a:ext cx="1656720" cy="497016"/>
          </a:xfrm>
          <a:prstGeom prst="rect">
            <a:avLst/>
          </a:prstGeom>
        </p:spPr>
      </p:pic>
      <p:sp>
        <p:nvSpPr>
          <p:cNvPr name="Freeform 27" id="27"/>
          <p:cNvSpPr/>
          <p:nvPr/>
        </p:nvSpPr>
        <p:spPr>
          <a:xfrm flipH="false" flipV="false" rot="0">
            <a:off x="260807" y="8636208"/>
            <a:ext cx="692219" cy="1244185"/>
          </a:xfrm>
          <a:custGeom>
            <a:avLst/>
            <a:gdLst/>
            <a:ahLst/>
            <a:cxnLst/>
            <a:rect r="r" b="b" t="t" l="l"/>
            <a:pathLst>
              <a:path h="1244185" w="692219">
                <a:moveTo>
                  <a:pt x="0" y="0"/>
                </a:moveTo>
                <a:lnTo>
                  <a:pt x="692219" y="0"/>
                </a:lnTo>
                <a:lnTo>
                  <a:pt x="692219" y="1244184"/>
                </a:lnTo>
                <a:lnTo>
                  <a:pt x="0" y="12441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53026" y="3118528"/>
            <a:ext cx="5154926" cy="38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77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VIDA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7979" y="3160795"/>
            <a:ext cx="5154926" cy="7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77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SONHO</a:t>
            </a:r>
          </a:p>
          <a:p>
            <a:pPr algn="ctr">
              <a:lnSpc>
                <a:spcPts val="2662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6566537" y="3118528"/>
            <a:ext cx="5154926" cy="38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77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HOBBY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9515" y="2024823"/>
            <a:ext cx="9244429" cy="6197929"/>
            <a:chOff x="0" y="0"/>
            <a:chExt cx="398007" cy="2668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007" cy="266844"/>
            </a:xfrm>
            <a:custGeom>
              <a:avLst/>
              <a:gdLst/>
              <a:ahLst/>
              <a:cxnLst/>
              <a:rect r="r" b="b" t="t" l="l"/>
              <a:pathLst>
                <a:path h="266844" w="398007">
                  <a:moveTo>
                    <a:pt x="0" y="0"/>
                  </a:moveTo>
                  <a:lnTo>
                    <a:pt x="398007" y="0"/>
                  </a:lnTo>
                  <a:lnTo>
                    <a:pt x="398007" y="266844"/>
                  </a:lnTo>
                  <a:lnTo>
                    <a:pt x="0" y="266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007" cy="304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24365" y="4188795"/>
            <a:ext cx="7434730" cy="1045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ESCOLHA O MULTIPLAYER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43755" y="2943265"/>
            <a:ext cx="4595949" cy="648398"/>
            <a:chOff x="0" y="0"/>
            <a:chExt cx="989845" cy="139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9845" cy="139648"/>
            </a:xfrm>
            <a:custGeom>
              <a:avLst/>
              <a:gdLst/>
              <a:ahLst/>
              <a:cxnLst/>
              <a:rect r="r" b="b" t="t" l="l"/>
              <a:pathLst>
                <a:path h="139648" w="989845">
                  <a:moveTo>
                    <a:pt x="0" y="0"/>
                  </a:moveTo>
                  <a:lnTo>
                    <a:pt x="989845" y="0"/>
                  </a:lnTo>
                  <a:lnTo>
                    <a:pt x="989845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989845" cy="206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ANSWER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655362" y="5699842"/>
            <a:ext cx="2892485" cy="576055"/>
            <a:chOff x="0" y="0"/>
            <a:chExt cx="677784" cy="1349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Andreza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55362" y="6759209"/>
            <a:ext cx="2892485" cy="576055"/>
            <a:chOff x="0" y="0"/>
            <a:chExt cx="677784" cy="1349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Daniel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71367" y="6759209"/>
            <a:ext cx="2892485" cy="576055"/>
            <a:chOff x="0" y="0"/>
            <a:chExt cx="677784" cy="1349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Emilly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28235" y="4453788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11853772" y="4414363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20" id="20"/>
          <p:cNvGrpSpPr/>
          <p:nvPr/>
        </p:nvGrpSpPr>
        <p:grpSpPr>
          <a:xfrm rot="0">
            <a:off x="9571367" y="5699842"/>
            <a:ext cx="2892485" cy="576055"/>
            <a:chOff x="0" y="0"/>
            <a:chExt cx="677784" cy="1349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Otavio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78496" y="3406397"/>
            <a:ext cx="3535192" cy="3474205"/>
            <a:chOff x="0" y="0"/>
            <a:chExt cx="152203" cy="149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203" cy="149577"/>
            </a:xfrm>
            <a:custGeom>
              <a:avLst/>
              <a:gdLst/>
              <a:ahLst/>
              <a:cxnLst/>
              <a:rect r="r" b="b" t="t" l="l"/>
              <a:pathLst>
                <a:path h="149577" w="152203">
                  <a:moveTo>
                    <a:pt x="0" y="0"/>
                  </a:moveTo>
                  <a:lnTo>
                    <a:pt x="152203" y="0"/>
                  </a:lnTo>
                  <a:lnTo>
                    <a:pt x="152203" y="149577"/>
                  </a:lnTo>
                  <a:lnTo>
                    <a:pt x="0" y="149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2203" cy="187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0124" y="9957416"/>
            <a:ext cx="18167752" cy="0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356680" y="661628"/>
            <a:ext cx="4957007" cy="69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0"/>
              </a:lnSpc>
            </a:pP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NICKNAME</a:t>
            </a: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:</a:t>
            </a:r>
          </a:p>
          <a:p>
            <a:pPr algn="ctr">
              <a:lnSpc>
                <a:spcPts val="2560"/>
              </a:lnSpc>
            </a:pP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OTAVIO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81587" y="8271253"/>
            <a:ext cx="6506413" cy="1463943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0" y="61749"/>
            <a:ext cx="6650382" cy="1496336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395527" y="487304"/>
            <a:ext cx="772120" cy="877409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2903643" y="1368355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75221" y="397395"/>
            <a:ext cx="2293180" cy="2321380"/>
          </a:xfrm>
          <a:custGeom>
            <a:avLst/>
            <a:gdLst/>
            <a:ahLst/>
            <a:cxnLst/>
            <a:rect r="r" b="b" t="t" l="l"/>
            <a:pathLst>
              <a:path h="2321380" w="2293180">
                <a:moveTo>
                  <a:pt x="0" y="0"/>
                </a:moveTo>
                <a:lnTo>
                  <a:pt x="2293180" y="0"/>
                </a:lnTo>
                <a:lnTo>
                  <a:pt x="2293180" y="2321381"/>
                </a:lnTo>
                <a:lnTo>
                  <a:pt x="0" y="232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32" t="-6826" r="0" b="-3342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68343" y="3511818"/>
            <a:ext cx="3355497" cy="3263365"/>
          </a:xfrm>
          <a:custGeom>
            <a:avLst/>
            <a:gdLst/>
            <a:ahLst/>
            <a:cxnLst/>
            <a:rect r="r" b="b" t="t" l="l"/>
            <a:pathLst>
              <a:path h="3263365" w="3355497">
                <a:moveTo>
                  <a:pt x="0" y="0"/>
                </a:moveTo>
                <a:lnTo>
                  <a:pt x="3355497" y="0"/>
                </a:lnTo>
                <a:lnTo>
                  <a:pt x="3355497" y="3263364"/>
                </a:lnTo>
                <a:lnTo>
                  <a:pt x="0" y="3263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18" r="0" b="-2429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69085" y="3511818"/>
            <a:ext cx="3365619" cy="3263365"/>
          </a:xfrm>
          <a:custGeom>
            <a:avLst/>
            <a:gdLst/>
            <a:ahLst/>
            <a:cxnLst/>
            <a:rect r="r" b="b" t="t" l="l"/>
            <a:pathLst>
              <a:path h="3263365" w="3365619">
                <a:moveTo>
                  <a:pt x="0" y="0"/>
                </a:moveTo>
                <a:lnTo>
                  <a:pt x="3365619" y="0"/>
                </a:lnTo>
                <a:lnTo>
                  <a:pt x="3365619" y="3263364"/>
                </a:lnTo>
                <a:lnTo>
                  <a:pt x="0" y="3263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905" t="0" r="-14717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384299" y="3406397"/>
            <a:ext cx="3535192" cy="3474205"/>
            <a:chOff x="0" y="0"/>
            <a:chExt cx="152203" cy="1495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2203" cy="149577"/>
            </a:xfrm>
            <a:custGeom>
              <a:avLst/>
              <a:gdLst/>
              <a:ahLst/>
              <a:cxnLst/>
              <a:rect r="r" b="b" t="t" l="l"/>
              <a:pathLst>
                <a:path h="149577" w="152203">
                  <a:moveTo>
                    <a:pt x="0" y="0"/>
                  </a:moveTo>
                  <a:lnTo>
                    <a:pt x="152203" y="0"/>
                  </a:lnTo>
                  <a:lnTo>
                    <a:pt x="152203" y="149577"/>
                  </a:lnTo>
                  <a:lnTo>
                    <a:pt x="0" y="149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2203" cy="187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90102" y="3406397"/>
            <a:ext cx="3535192" cy="3474205"/>
            <a:chOff x="0" y="0"/>
            <a:chExt cx="152203" cy="1495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2203" cy="149577"/>
            </a:xfrm>
            <a:custGeom>
              <a:avLst/>
              <a:gdLst/>
              <a:ahLst/>
              <a:cxnLst/>
              <a:rect r="r" b="b" t="t" l="l"/>
              <a:pathLst>
                <a:path h="149577" w="152203">
                  <a:moveTo>
                    <a:pt x="0" y="0"/>
                  </a:moveTo>
                  <a:lnTo>
                    <a:pt x="152203" y="0"/>
                  </a:lnTo>
                  <a:lnTo>
                    <a:pt x="152203" y="149577"/>
                  </a:lnTo>
                  <a:lnTo>
                    <a:pt x="0" y="149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2203" cy="187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099887" y="3511818"/>
            <a:ext cx="3319594" cy="3302429"/>
          </a:xfrm>
          <a:custGeom>
            <a:avLst/>
            <a:gdLst/>
            <a:ahLst/>
            <a:cxnLst/>
            <a:rect r="r" b="b" t="t" l="l"/>
            <a:pathLst>
              <a:path h="3302429" w="3319594">
                <a:moveTo>
                  <a:pt x="0" y="0"/>
                </a:moveTo>
                <a:lnTo>
                  <a:pt x="3319595" y="0"/>
                </a:lnTo>
                <a:lnTo>
                  <a:pt x="3319595" y="3302429"/>
                </a:lnTo>
                <a:lnTo>
                  <a:pt x="0" y="33024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0693" r="-7997" b="-14872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983605" y="2624151"/>
            <a:ext cx="5124974" cy="7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7"/>
              </a:lnSpc>
            </a:pPr>
            <a:r>
              <a:rPr lang="en-US" sz="2757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SONHO</a:t>
            </a:r>
          </a:p>
          <a:p>
            <a:pPr algn="ctr">
              <a:lnSpc>
                <a:spcPts val="2647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1132" y="6912809"/>
            <a:ext cx="1975136" cy="2960013"/>
          </a:xfrm>
          <a:custGeom>
            <a:avLst/>
            <a:gdLst/>
            <a:ahLst/>
            <a:cxnLst/>
            <a:rect r="r" b="b" t="t" l="l"/>
            <a:pathLst>
              <a:path h="2960013" w="1975136">
                <a:moveTo>
                  <a:pt x="0" y="0"/>
                </a:moveTo>
                <a:lnTo>
                  <a:pt x="1975136" y="0"/>
                </a:lnTo>
                <a:lnTo>
                  <a:pt x="1975136" y="2960013"/>
                </a:lnTo>
                <a:lnTo>
                  <a:pt x="0" y="2960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028700" y="9074917"/>
            <a:ext cx="1073918" cy="797905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15524887" y="299485"/>
            <a:ext cx="2393847" cy="2517201"/>
            <a:chOff x="0" y="0"/>
            <a:chExt cx="103064" cy="1083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064" cy="108375"/>
            </a:xfrm>
            <a:custGeom>
              <a:avLst/>
              <a:gdLst/>
              <a:ahLst/>
              <a:cxnLst/>
              <a:rect r="r" b="b" t="t" l="l"/>
              <a:pathLst>
                <a:path h="108375" w="103064">
                  <a:moveTo>
                    <a:pt x="0" y="0"/>
                  </a:moveTo>
                  <a:lnTo>
                    <a:pt x="103064" y="0"/>
                  </a:lnTo>
                  <a:lnTo>
                    <a:pt x="103064" y="108375"/>
                  </a:lnTo>
                  <a:lnTo>
                    <a:pt x="0" y="108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3064" cy="146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186715" y="6183800"/>
            <a:ext cx="732775" cy="696803"/>
          </a:xfrm>
          <a:custGeom>
            <a:avLst/>
            <a:gdLst/>
            <a:ahLst/>
            <a:cxnLst/>
            <a:rect r="r" b="b" t="t" l="l"/>
            <a:pathLst>
              <a:path h="696803" w="732775">
                <a:moveTo>
                  <a:pt x="0" y="0"/>
                </a:moveTo>
                <a:lnTo>
                  <a:pt x="732775" y="0"/>
                </a:lnTo>
                <a:lnTo>
                  <a:pt x="732775" y="696803"/>
                </a:lnTo>
                <a:lnTo>
                  <a:pt x="0" y="6968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574432" y="2624151"/>
            <a:ext cx="5154926" cy="38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77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HOBBY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2624151"/>
            <a:ext cx="5154926" cy="38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77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VIDA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9515" y="2024823"/>
            <a:ext cx="9244429" cy="6197929"/>
            <a:chOff x="0" y="0"/>
            <a:chExt cx="398007" cy="2668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007" cy="266844"/>
            </a:xfrm>
            <a:custGeom>
              <a:avLst/>
              <a:gdLst/>
              <a:ahLst/>
              <a:cxnLst/>
              <a:rect r="r" b="b" t="t" l="l"/>
              <a:pathLst>
                <a:path h="266844" w="398007">
                  <a:moveTo>
                    <a:pt x="0" y="0"/>
                  </a:moveTo>
                  <a:lnTo>
                    <a:pt x="398007" y="0"/>
                  </a:lnTo>
                  <a:lnTo>
                    <a:pt x="398007" y="266844"/>
                  </a:lnTo>
                  <a:lnTo>
                    <a:pt x="0" y="266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007" cy="304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24365" y="4188795"/>
            <a:ext cx="7434730" cy="1045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ESCOLHA O MULTIPLAYER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43755" y="2943265"/>
            <a:ext cx="4595949" cy="648398"/>
            <a:chOff x="0" y="0"/>
            <a:chExt cx="989845" cy="139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9845" cy="139648"/>
            </a:xfrm>
            <a:custGeom>
              <a:avLst/>
              <a:gdLst/>
              <a:ahLst/>
              <a:cxnLst/>
              <a:rect r="r" b="b" t="t" l="l"/>
              <a:pathLst>
                <a:path h="139648" w="989845">
                  <a:moveTo>
                    <a:pt x="0" y="0"/>
                  </a:moveTo>
                  <a:lnTo>
                    <a:pt x="989845" y="0"/>
                  </a:lnTo>
                  <a:lnTo>
                    <a:pt x="989845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989845" cy="206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ANSWER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655362" y="5699842"/>
            <a:ext cx="2892485" cy="576055"/>
            <a:chOff x="0" y="0"/>
            <a:chExt cx="677784" cy="1349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Andreza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55362" y="6759209"/>
            <a:ext cx="2892485" cy="576055"/>
            <a:chOff x="0" y="0"/>
            <a:chExt cx="677784" cy="1349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Daniel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71367" y="6759209"/>
            <a:ext cx="2892485" cy="576055"/>
            <a:chOff x="0" y="0"/>
            <a:chExt cx="677784" cy="1349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Emilly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28235" y="4453788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11853772" y="4414363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20" id="20"/>
          <p:cNvGrpSpPr/>
          <p:nvPr/>
        </p:nvGrpSpPr>
        <p:grpSpPr>
          <a:xfrm rot="0">
            <a:off x="9571367" y="5699842"/>
            <a:ext cx="2892485" cy="576055"/>
            <a:chOff x="0" y="0"/>
            <a:chExt cx="677784" cy="1349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Otavio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78496" y="3406397"/>
            <a:ext cx="3535192" cy="3474205"/>
            <a:chOff x="0" y="0"/>
            <a:chExt cx="152203" cy="149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203" cy="149577"/>
            </a:xfrm>
            <a:custGeom>
              <a:avLst/>
              <a:gdLst/>
              <a:ahLst/>
              <a:cxnLst/>
              <a:rect r="r" b="b" t="t" l="l"/>
              <a:pathLst>
                <a:path h="149577" w="152203">
                  <a:moveTo>
                    <a:pt x="0" y="0"/>
                  </a:moveTo>
                  <a:lnTo>
                    <a:pt x="152203" y="0"/>
                  </a:lnTo>
                  <a:lnTo>
                    <a:pt x="152203" y="149577"/>
                  </a:lnTo>
                  <a:lnTo>
                    <a:pt x="0" y="149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2203" cy="187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0124" y="9957416"/>
            <a:ext cx="18167752" cy="0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356680" y="661628"/>
            <a:ext cx="4957007" cy="69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0"/>
              </a:lnSpc>
            </a:pP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NICKNAME</a:t>
            </a: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:</a:t>
            </a:r>
          </a:p>
          <a:p>
            <a:pPr algn="ctr">
              <a:lnSpc>
                <a:spcPts val="2560"/>
              </a:lnSpc>
            </a:pP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DANIEL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81587" y="8271253"/>
            <a:ext cx="6506413" cy="1463943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0" y="61749"/>
            <a:ext cx="6650382" cy="1496336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name="Freeform 9" id="9"/>
          <p:cNvSpPr/>
          <p:nvPr/>
        </p:nvSpPr>
        <p:spPr>
          <a:xfrm flipH="false" flipV="false" rot="0">
            <a:off x="15533854" y="575097"/>
            <a:ext cx="2255948" cy="2341615"/>
          </a:xfrm>
          <a:custGeom>
            <a:avLst/>
            <a:gdLst/>
            <a:ahLst/>
            <a:cxnLst/>
            <a:rect r="r" b="b" t="t" l="l"/>
            <a:pathLst>
              <a:path h="2341615" w="2255948">
                <a:moveTo>
                  <a:pt x="0" y="0"/>
                </a:moveTo>
                <a:lnTo>
                  <a:pt x="2255948" y="0"/>
                </a:lnTo>
                <a:lnTo>
                  <a:pt x="2255948" y="2341615"/>
                </a:lnTo>
                <a:lnTo>
                  <a:pt x="0" y="2341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90" t="-29989" r="-2177" b="-420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03643" y="3523337"/>
            <a:ext cx="3284897" cy="3269689"/>
          </a:xfrm>
          <a:custGeom>
            <a:avLst/>
            <a:gdLst/>
            <a:ahLst/>
            <a:cxnLst/>
            <a:rect r="r" b="b" t="t" l="l"/>
            <a:pathLst>
              <a:path h="3269689" w="3284897">
                <a:moveTo>
                  <a:pt x="0" y="0"/>
                </a:moveTo>
                <a:lnTo>
                  <a:pt x="3284897" y="0"/>
                </a:lnTo>
                <a:lnTo>
                  <a:pt x="3284897" y="3269689"/>
                </a:lnTo>
                <a:lnTo>
                  <a:pt x="0" y="3269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623570" y="3406397"/>
            <a:ext cx="3535192" cy="3474205"/>
            <a:chOff x="0" y="0"/>
            <a:chExt cx="152203" cy="1495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2203" cy="149577"/>
            </a:xfrm>
            <a:custGeom>
              <a:avLst/>
              <a:gdLst/>
              <a:ahLst/>
              <a:cxnLst/>
              <a:rect r="r" b="b" t="t" l="l"/>
              <a:pathLst>
                <a:path h="149577" w="152203">
                  <a:moveTo>
                    <a:pt x="0" y="0"/>
                  </a:moveTo>
                  <a:lnTo>
                    <a:pt x="152203" y="0"/>
                  </a:lnTo>
                  <a:lnTo>
                    <a:pt x="152203" y="149577"/>
                  </a:lnTo>
                  <a:lnTo>
                    <a:pt x="0" y="149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2203" cy="187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05324" y="3406397"/>
            <a:ext cx="3535192" cy="3474205"/>
            <a:chOff x="0" y="0"/>
            <a:chExt cx="152203" cy="1495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2203" cy="149577"/>
            </a:xfrm>
            <a:custGeom>
              <a:avLst/>
              <a:gdLst/>
              <a:ahLst/>
              <a:cxnLst/>
              <a:rect r="r" b="b" t="t" l="l"/>
              <a:pathLst>
                <a:path h="149577" w="152203">
                  <a:moveTo>
                    <a:pt x="0" y="0"/>
                  </a:moveTo>
                  <a:lnTo>
                    <a:pt x="152203" y="0"/>
                  </a:lnTo>
                  <a:lnTo>
                    <a:pt x="152203" y="149577"/>
                  </a:lnTo>
                  <a:lnTo>
                    <a:pt x="0" y="149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2203" cy="187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395527" y="487304"/>
            <a:ext cx="772120" cy="877409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12903643" y="1368355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132" y="6912809"/>
            <a:ext cx="1975136" cy="2960013"/>
          </a:xfrm>
          <a:custGeom>
            <a:avLst/>
            <a:gdLst/>
            <a:ahLst/>
            <a:cxnLst/>
            <a:rect r="r" b="b" t="t" l="l"/>
            <a:pathLst>
              <a:path h="2960013" w="1975136">
                <a:moveTo>
                  <a:pt x="0" y="0"/>
                </a:moveTo>
                <a:lnTo>
                  <a:pt x="1975136" y="0"/>
                </a:lnTo>
                <a:lnTo>
                  <a:pt x="1975136" y="2960013"/>
                </a:lnTo>
                <a:lnTo>
                  <a:pt x="0" y="2960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28700" y="9074917"/>
            <a:ext cx="1073918" cy="797905"/>
          </a:xfrm>
          <a:prstGeom prst="rect">
            <a:avLst/>
          </a:prstGeom>
        </p:spPr>
      </p:pic>
      <p:sp>
        <p:nvSpPr>
          <p:cNvPr name="Freeform 21" id="21"/>
          <p:cNvSpPr/>
          <p:nvPr/>
        </p:nvSpPr>
        <p:spPr>
          <a:xfrm flipH="false" flipV="false" rot="0">
            <a:off x="2433329" y="3523337"/>
            <a:ext cx="3279182" cy="3308573"/>
          </a:xfrm>
          <a:custGeom>
            <a:avLst/>
            <a:gdLst/>
            <a:ahLst/>
            <a:cxnLst/>
            <a:rect r="r" b="b" t="t" l="l"/>
            <a:pathLst>
              <a:path h="3308573" w="3279182">
                <a:moveTo>
                  <a:pt x="0" y="0"/>
                </a:moveTo>
                <a:lnTo>
                  <a:pt x="3279181" y="0"/>
                </a:lnTo>
                <a:lnTo>
                  <a:pt x="3279181" y="3308573"/>
                </a:lnTo>
                <a:lnTo>
                  <a:pt x="0" y="3308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17098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813703" y="2624151"/>
            <a:ext cx="5154926" cy="38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77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HOBBY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68629" y="2666418"/>
            <a:ext cx="5154926" cy="7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77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SONHO</a:t>
            </a:r>
          </a:p>
          <a:p>
            <a:pPr algn="ctr">
              <a:lnSpc>
                <a:spcPts val="2662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15464904" y="487304"/>
            <a:ext cx="2393847" cy="2517201"/>
            <a:chOff x="0" y="0"/>
            <a:chExt cx="103064" cy="1083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064" cy="108375"/>
            </a:xfrm>
            <a:custGeom>
              <a:avLst/>
              <a:gdLst/>
              <a:ahLst/>
              <a:cxnLst/>
              <a:rect r="r" b="b" t="t" l="l"/>
              <a:pathLst>
                <a:path h="108375" w="103064">
                  <a:moveTo>
                    <a:pt x="0" y="0"/>
                  </a:moveTo>
                  <a:lnTo>
                    <a:pt x="103064" y="0"/>
                  </a:lnTo>
                  <a:lnTo>
                    <a:pt x="103064" y="108375"/>
                  </a:lnTo>
                  <a:lnTo>
                    <a:pt x="0" y="108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3064" cy="146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7688331" y="3523337"/>
            <a:ext cx="3405670" cy="3269689"/>
          </a:xfrm>
          <a:custGeom>
            <a:avLst/>
            <a:gdLst/>
            <a:ahLst/>
            <a:cxnLst/>
            <a:rect r="r" b="b" t="t" l="l"/>
            <a:pathLst>
              <a:path h="3269689" w="3405670">
                <a:moveTo>
                  <a:pt x="0" y="0"/>
                </a:moveTo>
                <a:lnTo>
                  <a:pt x="3405670" y="0"/>
                </a:lnTo>
                <a:lnTo>
                  <a:pt x="3405670" y="3269689"/>
                </a:lnTo>
                <a:lnTo>
                  <a:pt x="0" y="3269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58742" b="-10229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407091" y="6099938"/>
            <a:ext cx="686910" cy="731971"/>
          </a:xfrm>
          <a:custGeom>
            <a:avLst/>
            <a:gdLst/>
            <a:ahLst/>
            <a:cxnLst/>
            <a:rect r="r" b="b" t="t" l="l"/>
            <a:pathLst>
              <a:path h="731971" w="686910">
                <a:moveTo>
                  <a:pt x="0" y="0"/>
                </a:moveTo>
                <a:lnTo>
                  <a:pt x="686910" y="0"/>
                </a:lnTo>
                <a:lnTo>
                  <a:pt x="686910" y="731972"/>
                </a:lnTo>
                <a:lnTo>
                  <a:pt x="0" y="7319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495457" y="2624151"/>
            <a:ext cx="5154926" cy="38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77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VIDA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9515" y="2024823"/>
            <a:ext cx="9244429" cy="6197929"/>
            <a:chOff x="0" y="0"/>
            <a:chExt cx="398007" cy="2668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007" cy="266844"/>
            </a:xfrm>
            <a:custGeom>
              <a:avLst/>
              <a:gdLst/>
              <a:ahLst/>
              <a:cxnLst/>
              <a:rect r="r" b="b" t="t" l="l"/>
              <a:pathLst>
                <a:path h="266844" w="398007">
                  <a:moveTo>
                    <a:pt x="0" y="0"/>
                  </a:moveTo>
                  <a:lnTo>
                    <a:pt x="398007" y="0"/>
                  </a:lnTo>
                  <a:lnTo>
                    <a:pt x="398007" y="266844"/>
                  </a:lnTo>
                  <a:lnTo>
                    <a:pt x="0" y="266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007" cy="304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24365" y="4188795"/>
            <a:ext cx="7434730" cy="1045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ESCOLHA O MULTIPLAYER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43755" y="2943265"/>
            <a:ext cx="4595949" cy="648398"/>
            <a:chOff x="0" y="0"/>
            <a:chExt cx="989845" cy="139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9845" cy="139648"/>
            </a:xfrm>
            <a:custGeom>
              <a:avLst/>
              <a:gdLst/>
              <a:ahLst/>
              <a:cxnLst/>
              <a:rect r="r" b="b" t="t" l="l"/>
              <a:pathLst>
                <a:path h="139648" w="989845">
                  <a:moveTo>
                    <a:pt x="0" y="0"/>
                  </a:moveTo>
                  <a:lnTo>
                    <a:pt x="989845" y="0"/>
                  </a:lnTo>
                  <a:lnTo>
                    <a:pt x="989845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989845" cy="206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ANSWER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655362" y="5699842"/>
            <a:ext cx="2892485" cy="576055"/>
            <a:chOff x="0" y="0"/>
            <a:chExt cx="677784" cy="1349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Andreza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55362" y="6759209"/>
            <a:ext cx="2892485" cy="576055"/>
            <a:chOff x="0" y="0"/>
            <a:chExt cx="677784" cy="1349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Daniel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71367" y="6759209"/>
            <a:ext cx="2892485" cy="576055"/>
            <a:chOff x="0" y="0"/>
            <a:chExt cx="677784" cy="1349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Emilly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28235" y="4453788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11853772" y="4414363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20" id="20"/>
          <p:cNvGrpSpPr/>
          <p:nvPr/>
        </p:nvGrpSpPr>
        <p:grpSpPr>
          <a:xfrm rot="0">
            <a:off x="9571367" y="5699842"/>
            <a:ext cx="2892485" cy="576055"/>
            <a:chOff x="0" y="0"/>
            <a:chExt cx="677784" cy="1349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7784" cy="134985"/>
            </a:xfrm>
            <a:custGeom>
              <a:avLst/>
              <a:gdLst/>
              <a:ahLst/>
              <a:cxnLst/>
              <a:rect r="r" b="b" t="t" l="l"/>
              <a:pathLst>
                <a:path h="134985" w="677784">
                  <a:moveTo>
                    <a:pt x="0" y="0"/>
                  </a:moveTo>
                  <a:lnTo>
                    <a:pt x="677784" y="0"/>
                  </a:lnTo>
                  <a:lnTo>
                    <a:pt x="677784" y="134985"/>
                  </a:lnTo>
                  <a:lnTo>
                    <a:pt x="0" y="13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677784" cy="1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3"/>
                </a:lnSpc>
              </a:pPr>
              <a:r>
                <a:rPr lang="en-US" sz="1799" spc="-35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Otavio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78496" y="3406397"/>
            <a:ext cx="3535192" cy="3474205"/>
            <a:chOff x="0" y="0"/>
            <a:chExt cx="152203" cy="149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203" cy="149577"/>
            </a:xfrm>
            <a:custGeom>
              <a:avLst/>
              <a:gdLst/>
              <a:ahLst/>
              <a:cxnLst/>
              <a:rect r="r" b="b" t="t" l="l"/>
              <a:pathLst>
                <a:path h="149577" w="152203">
                  <a:moveTo>
                    <a:pt x="0" y="0"/>
                  </a:moveTo>
                  <a:lnTo>
                    <a:pt x="152203" y="0"/>
                  </a:lnTo>
                  <a:lnTo>
                    <a:pt x="152203" y="149577"/>
                  </a:lnTo>
                  <a:lnTo>
                    <a:pt x="0" y="149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2203" cy="187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0124" y="9957416"/>
            <a:ext cx="18167752" cy="0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356680" y="661628"/>
            <a:ext cx="4957007" cy="69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0"/>
              </a:lnSpc>
            </a:pP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NICKNAME</a:t>
            </a: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:</a:t>
            </a:r>
          </a:p>
          <a:p>
            <a:pPr algn="ctr">
              <a:lnSpc>
                <a:spcPts val="2560"/>
              </a:lnSpc>
            </a:pPr>
            <a:r>
              <a:rPr lang="en-US" sz="2666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EMILLY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773613" y="311784"/>
            <a:ext cx="1930427" cy="2105859"/>
            <a:chOff x="0" y="0"/>
            <a:chExt cx="83112" cy="906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112" cy="90665"/>
            </a:xfrm>
            <a:custGeom>
              <a:avLst/>
              <a:gdLst/>
              <a:ahLst/>
              <a:cxnLst/>
              <a:rect r="r" b="b" t="t" l="l"/>
              <a:pathLst>
                <a:path h="90665" w="83112">
                  <a:moveTo>
                    <a:pt x="0" y="0"/>
                  </a:moveTo>
                  <a:lnTo>
                    <a:pt x="83112" y="0"/>
                  </a:lnTo>
                  <a:lnTo>
                    <a:pt x="83112" y="90665"/>
                  </a:lnTo>
                  <a:lnTo>
                    <a:pt x="0" y="9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3112" cy="128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81587" y="8271253"/>
            <a:ext cx="6506413" cy="1463943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0" y="61749"/>
            <a:ext cx="6650382" cy="1496336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name="Freeform 12" id="12"/>
          <p:cNvSpPr/>
          <p:nvPr/>
        </p:nvSpPr>
        <p:spPr>
          <a:xfrm flipH="false" flipV="false" rot="0">
            <a:off x="15902226" y="488910"/>
            <a:ext cx="1673200" cy="1758889"/>
          </a:xfrm>
          <a:custGeom>
            <a:avLst/>
            <a:gdLst/>
            <a:ahLst/>
            <a:cxnLst/>
            <a:rect r="r" b="b" t="t" l="l"/>
            <a:pathLst>
              <a:path h="1758889" w="1673200">
                <a:moveTo>
                  <a:pt x="0" y="0"/>
                </a:moveTo>
                <a:lnTo>
                  <a:pt x="1673201" y="0"/>
                </a:lnTo>
                <a:lnTo>
                  <a:pt x="1673201" y="1758889"/>
                </a:lnTo>
                <a:lnTo>
                  <a:pt x="0" y="175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8" t="-36151" r="0" b="-36334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11621" y="3406397"/>
            <a:ext cx="3535192" cy="3474205"/>
            <a:chOff x="0" y="0"/>
            <a:chExt cx="152203" cy="1495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2203" cy="149577"/>
            </a:xfrm>
            <a:custGeom>
              <a:avLst/>
              <a:gdLst/>
              <a:ahLst/>
              <a:cxnLst/>
              <a:rect r="r" b="b" t="t" l="l"/>
              <a:pathLst>
                <a:path h="149577" w="152203">
                  <a:moveTo>
                    <a:pt x="0" y="0"/>
                  </a:moveTo>
                  <a:lnTo>
                    <a:pt x="152203" y="0"/>
                  </a:lnTo>
                  <a:lnTo>
                    <a:pt x="152203" y="149577"/>
                  </a:lnTo>
                  <a:lnTo>
                    <a:pt x="0" y="149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2203" cy="187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67033" y="3406397"/>
            <a:ext cx="3535192" cy="3474205"/>
            <a:chOff x="0" y="0"/>
            <a:chExt cx="152203" cy="1495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2203" cy="149577"/>
            </a:xfrm>
            <a:custGeom>
              <a:avLst/>
              <a:gdLst/>
              <a:ahLst/>
              <a:cxnLst/>
              <a:rect r="r" b="b" t="t" l="l"/>
              <a:pathLst>
                <a:path h="149577" w="152203">
                  <a:moveTo>
                    <a:pt x="0" y="0"/>
                  </a:moveTo>
                  <a:lnTo>
                    <a:pt x="152203" y="0"/>
                  </a:lnTo>
                  <a:lnTo>
                    <a:pt x="152203" y="149577"/>
                  </a:lnTo>
                  <a:lnTo>
                    <a:pt x="0" y="149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2203" cy="187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95527" y="487304"/>
            <a:ext cx="772120" cy="877409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2903643" y="1368355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167438" y="3511514"/>
            <a:ext cx="3254357" cy="3234228"/>
          </a:xfrm>
          <a:custGeom>
            <a:avLst/>
            <a:gdLst/>
            <a:ahLst/>
            <a:cxnLst/>
            <a:rect r="r" b="b" t="t" l="l"/>
            <a:pathLst>
              <a:path h="3234228" w="3254357">
                <a:moveTo>
                  <a:pt x="0" y="0"/>
                </a:moveTo>
                <a:lnTo>
                  <a:pt x="3254358" y="0"/>
                </a:lnTo>
                <a:lnTo>
                  <a:pt x="3254358" y="3234227"/>
                </a:lnTo>
                <a:lnTo>
                  <a:pt x="0" y="3234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1786" r="0" b="-37097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08352" y="7173636"/>
            <a:ext cx="1757157" cy="2633342"/>
          </a:xfrm>
          <a:custGeom>
            <a:avLst/>
            <a:gdLst/>
            <a:ahLst/>
            <a:cxnLst/>
            <a:rect r="r" b="b" t="t" l="l"/>
            <a:pathLst>
              <a:path h="2633342" w="1757157">
                <a:moveTo>
                  <a:pt x="0" y="0"/>
                </a:moveTo>
                <a:lnTo>
                  <a:pt x="1757157" y="0"/>
                </a:lnTo>
                <a:lnTo>
                  <a:pt x="1757157" y="2633341"/>
                </a:lnTo>
                <a:lnTo>
                  <a:pt x="0" y="263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86931" y="8964861"/>
            <a:ext cx="1036809" cy="770334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1828716" y="3511514"/>
            <a:ext cx="3210453" cy="3234228"/>
          </a:xfrm>
          <a:custGeom>
            <a:avLst/>
            <a:gdLst/>
            <a:ahLst/>
            <a:cxnLst/>
            <a:rect r="r" b="b" t="t" l="l"/>
            <a:pathLst>
              <a:path h="3234228" w="3210453">
                <a:moveTo>
                  <a:pt x="0" y="0"/>
                </a:moveTo>
                <a:lnTo>
                  <a:pt x="3210453" y="0"/>
                </a:lnTo>
                <a:lnTo>
                  <a:pt x="3210453" y="3234227"/>
                </a:lnTo>
                <a:lnTo>
                  <a:pt x="0" y="32342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8445" r="0" b="-13907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903643" y="3511514"/>
            <a:ext cx="3281270" cy="3234228"/>
          </a:xfrm>
          <a:custGeom>
            <a:avLst/>
            <a:gdLst/>
            <a:ahLst/>
            <a:cxnLst/>
            <a:rect r="r" b="b" t="t" l="l"/>
            <a:pathLst>
              <a:path h="3234228" w="3281270">
                <a:moveTo>
                  <a:pt x="0" y="0"/>
                </a:moveTo>
                <a:lnTo>
                  <a:pt x="3281270" y="0"/>
                </a:lnTo>
                <a:lnTo>
                  <a:pt x="3281270" y="3234227"/>
                </a:lnTo>
                <a:lnTo>
                  <a:pt x="0" y="3234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2280" t="0" r="-44963" b="-13117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201754" y="2455743"/>
            <a:ext cx="5154926" cy="38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77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HOBBY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7166" y="2413476"/>
            <a:ext cx="5154926" cy="38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77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VIDA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68629" y="2455743"/>
            <a:ext cx="5154926" cy="7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77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SONHO</a:t>
            </a:r>
          </a:p>
          <a:p>
            <a:pPr algn="ctr">
              <a:lnSpc>
                <a:spcPts val="266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DAGNZ_k11xk</dc:identifier>
  <dcterms:modified xsi:type="dcterms:W3CDTF">2011-08-01T06:04:30Z</dcterms:modified>
  <cp:revision>1</cp:revision>
  <dc:title>Black and Blue Retro Pixel Game Night Game Presentation</dc:title>
</cp:coreProperties>
</file>